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</p:sldIdLst>
  <p:sldSz cx="9601200" cy="12801600" type="A3"/>
  <p:notesSz cx="9929813" cy="14357350"/>
  <p:defaultTextStyle>
    <a:defPPr>
      <a:defRPr lang="fr-FR"/>
    </a:defPPr>
    <a:lvl1pPr marL="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9A95"/>
    <a:srgbClr val="F9B233"/>
    <a:srgbClr val="E94E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3282" y="-462"/>
      </p:cViewPr>
      <p:guideLst>
        <p:guide orient="horz" pos="4032"/>
        <p:guide pos="30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20090" y="3275654"/>
            <a:ext cx="8161020" cy="2744046"/>
          </a:xfrm>
        </p:spPr>
        <p:txBody>
          <a:bodyPr/>
          <a:lstStyle>
            <a:lvl1pPr>
              <a:defRPr b="1"/>
            </a:lvl1pPr>
          </a:lstStyle>
          <a:p>
            <a:endParaRPr lang="fr-FR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3792488" cy="2368352"/>
          </a:xfrm>
          <a:prstGeom prst="rect">
            <a:avLst/>
          </a:prstGeom>
          <a:solidFill>
            <a:srgbClr val="E94E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spcCol="0" rtlCol="0" anchor="ctr"/>
          <a:lstStyle/>
          <a:p>
            <a:pPr algn="ctr"/>
            <a:endParaRPr lang="fr-FR"/>
          </a:p>
        </p:txBody>
      </p:sp>
      <p:pic>
        <p:nvPicPr>
          <p:cNvPr id="8" name="Imag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908" y="201623"/>
            <a:ext cx="3002873" cy="1958394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7320880" y="10558954"/>
            <a:ext cx="1487273" cy="1487273"/>
          </a:xfrm>
          <a:prstGeom prst="rect">
            <a:avLst/>
          </a:prstGeom>
          <a:noFill/>
          <a:ln w="41275" cmpd="dbl">
            <a:solidFill>
              <a:srgbClr val="E94E1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spcCol="0" rtlCol="0" anchor="ctr"/>
          <a:lstStyle/>
          <a:p>
            <a:pPr algn="ctr"/>
            <a:endParaRPr lang="fr-FR"/>
          </a:p>
        </p:txBody>
      </p:sp>
      <p:sp>
        <p:nvSpPr>
          <p:cNvPr id="13" name="Rectangle 12"/>
          <p:cNvSpPr/>
          <p:nvPr userDrawn="1"/>
        </p:nvSpPr>
        <p:spPr>
          <a:xfrm>
            <a:off x="0" y="12449472"/>
            <a:ext cx="9601200" cy="352128"/>
          </a:xfrm>
          <a:prstGeom prst="rect">
            <a:avLst/>
          </a:prstGeom>
          <a:solidFill>
            <a:srgbClr val="E94E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spcCol="0" rtlCol="0" anchor="ctr"/>
          <a:lstStyle/>
          <a:p>
            <a:pPr algn="ctr"/>
            <a:endParaRPr lang="fr-FR"/>
          </a:p>
        </p:txBody>
      </p:sp>
      <p:sp>
        <p:nvSpPr>
          <p:cNvPr id="14" name="ZoneTexte 13"/>
          <p:cNvSpPr txBox="1"/>
          <p:nvPr userDrawn="1"/>
        </p:nvSpPr>
        <p:spPr>
          <a:xfrm>
            <a:off x="3086810" y="-51116"/>
            <a:ext cx="6514390" cy="2369879"/>
          </a:xfrm>
          <a:prstGeom prst="rect">
            <a:avLst/>
          </a:prstGeom>
          <a:noFill/>
        </p:spPr>
        <p:txBody>
          <a:bodyPr wrap="square" lIns="128016" tIns="64008" rIns="128016" bIns="64008" rtlCol="0">
            <a:spAutoFit/>
          </a:bodyPr>
          <a:lstStyle/>
          <a:p>
            <a:pPr algn="r"/>
            <a:r>
              <a:rPr lang="fr-FR" sz="7300" b="1" dirty="0" smtClean="0">
                <a:solidFill>
                  <a:srgbClr val="E94E1D"/>
                </a:solidFill>
                <a:latin typeface="Aller" panose="020B0503030302020204" pitchFamily="34" charset="0"/>
              </a:rPr>
              <a:t>QUI SOMMES NOUS ?</a:t>
            </a:r>
            <a:endParaRPr lang="fr-FR" sz="7300" b="1" dirty="0">
              <a:solidFill>
                <a:srgbClr val="E94E1D"/>
              </a:solidFill>
              <a:latin typeface="Aller" panose="020B0503030302020204" pitchFamily="34" charset="0"/>
            </a:endParaRPr>
          </a:p>
        </p:txBody>
      </p:sp>
      <p:sp>
        <p:nvSpPr>
          <p:cNvPr id="15" name="Rectangle 14"/>
          <p:cNvSpPr/>
          <p:nvPr userDrawn="1"/>
        </p:nvSpPr>
        <p:spPr>
          <a:xfrm>
            <a:off x="9236293" y="9374019"/>
            <a:ext cx="364907" cy="3427581"/>
          </a:xfrm>
          <a:prstGeom prst="rect">
            <a:avLst/>
          </a:prstGeom>
          <a:solidFill>
            <a:srgbClr val="E94E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spcCol="0" rtlCol="0" anchor="ctr"/>
          <a:lstStyle/>
          <a:p>
            <a:pPr algn="ctr"/>
            <a:endParaRPr lang="fr-FR"/>
          </a:p>
        </p:txBody>
      </p:sp>
      <p:sp>
        <p:nvSpPr>
          <p:cNvPr id="17" name="Espace réservé du contenu 2"/>
          <p:cNvSpPr>
            <a:spLocks noGrp="1"/>
          </p:cNvSpPr>
          <p:nvPr>
            <p:ph sz="half" idx="10"/>
          </p:nvPr>
        </p:nvSpPr>
        <p:spPr>
          <a:xfrm>
            <a:off x="768152" y="5997555"/>
            <a:ext cx="8064896" cy="3528392"/>
          </a:xfrm>
        </p:spPr>
        <p:txBody>
          <a:bodyPr/>
          <a:lstStyle>
            <a:lvl1pPr marL="571500" indent="-571500">
              <a:buFontTx/>
              <a:buBlip>
                <a:blip r:embed="rId3"/>
              </a:buBlip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521434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85558-DC6E-4C2E-B643-BCBFD2958F9E}" type="datetimeFigureOut">
              <a:rPr lang="fr-FR" smtClean="0"/>
              <a:t>25/03/2019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E28CA-D73B-496E-8BD7-FB821C09EE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48021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80061" y="509694"/>
            <a:ext cx="3158729" cy="216916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753803" y="509695"/>
            <a:ext cx="5367338" cy="10925811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80061" y="2678855"/>
            <a:ext cx="3158729" cy="8756651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85558-DC6E-4C2E-B643-BCBFD2958F9E}" type="datetimeFigureOut">
              <a:rPr lang="fr-FR" smtClean="0"/>
              <a:t>25/03/2019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E28CA-D73B-496E-8BD7-FB821C09EE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53563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881902" y="8961121"/>
            <a:ext cx="5760720" cy="1057911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881902" y="1143846"/>
            <a:ext cx="5760720" cy="7680960"/>
          </a:xfrm>
        </p:spPr>
        <p:txBody>
          <a:bodyPr/>
          <a:lstStyle>
            <a:lvl1pPr marL="0" indent="0">
              <a:buNone/>
              <a:defRPr sz="4500"/>
            </a:lvl1pPr>
            <a:lvl2pPr marL="640080" indent="0">
              <a:buNone/>
              <a:defRPr sz="3900"/>
            </a:lvl2pPr>
            <a:lvl3pPr marL="1280160" indent="0">
              <a:buNone/>
              <a:defRPr sz="340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881902" y="10019032"/>
            <a:ext cx="5760720" cy="1502409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85558-DC6E-4C2E-B643-BCBFD2958F9E}" type="datetimeFigureOut">
              <a:rPr lang="fr-FR" smtClean="0"/>
              <a:t>25/03/2019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E28CA-D73B-496E-8BD7-FB821C09EE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70324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85558-DC6E-4C2E-B643-BCBFD2958F9E}" type="datetimeFigureOut">
              <a:rPr lang="fr-FR" smtClean="0"/>
              <a:t>25/03/2019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E28CA-D73B-496E-8BD7-FB821C09EE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79698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960870" y="512660"/>
            <a:ext cx="2160270" cy="10922846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80060" y="512660"/>
            <a:ext cx="6320790" cy="10922846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85558-DC6E-4C2E-B643-BCBFD2958F9E}" type="datetimeFigureOut">
              <a:rPr lang="fr-FR" smtClean="0"/>
              <a:t>25/03/2019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E28CA-D73B-496E-8BD7-FB821C09EE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6349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69774" y="2166729"/>
            <a:ext cx="8035006" cy="2318658"/>
          </a:xfrm>
        </p:spPr>
        <p:txBody>
          <a:bodyPr/>
          <a:lstStyle>
            <a:lvl1pPr>
              <a:defRPr b="1"/>
            </a:lvl1pPr>
          </a:lstStyle>
          <a:p>
            <a:endParaRPr lang="fr-FR" dirty="0"/>
          </a:p>
        </p:txBody>
      </p:sp>
      <p:sp>
        <p:nvSpPr>
          <p:cNvPr id="14" name="ZoneTexte 13"/>
          <p:cNvSpPr txBox="1"/>
          <p:nvPr userDrawn="1"/>
        </p:nvSpPr>
        <p:spPr>
          <a:xfrm>
            <a:off x="364907" y="352128"/>
            <a:ext cx="9879498" cy="1292662"/>
          </a:xfrm>
          <a:prstGeom prst="rect">
            <a:avLst/>
          </a:prstGeom>
          <a:noFill/>
        </p:spPr>
        <p:txBody>
          <a:bodyPr wrap="square" lIns="128016" tIns="64008" rIns="128016" bIns="64008" rtlCol="0">
            <a:spAutoFit/>
          </a:bodyPr>
          <a:lstStyle/>
          <a:p>
            <a:r>
              <a:rPr lang="fr-FR" sz="7300" b="1" dirty="0" smtClean="0">
                <a:solidFill>
                  <a:schemeClr val="tx1"/>
                </a:solidFill>
                <a:latin typeface="Aller" panose="020B0503030302020204" pitchFamily="34" charset="0"/>
              </a:rPr>
              <a:t>NOUS RECHERCHONS</a:t>
            </a:r>
            <a:endParaRPr lang="fr-FR" sz="7300" b="1" dirty="0">
              <a:solidFill>
                <a:schemeClr val="tx1"/>
              </a:solidFill>
              <a:latin typeface="Aller" panose="020B0503030302020204" pitchFamily="34" charset="0"/>
            </a:endParaRPr>
          </a:p>
        </p:txBody>
      </p:sp>
      <p:sp>
        <p:nvSpPr>
          <p:cNvPr id="4" name="ZoneTexte 3"/>
          <p:cNvSpPr txBox="1"/>
          <p:nvPr userDrawn="1"/>
        </p:nvSpPr>
        <p:spPr>
          <a:xfrm>
            <a:off x="969774" y="4787821"/>
            <a:ext cx="8064896" cy="517065"/>
          </a:xfrm>
          <a:prstGeom prst="rect">
            <a:avLst/>
          </a:prstGeom>
          <a:noFill/>
        </p:spPr>
        <p:txBody>
          <a:bodyPr wrap="square" lIns="128016" tIns="64008" rIns="128016" bIns="64008" rtlCol="0">
            <a:spAutoFit/>
          </a:bodyPr>
          <a:lstStyle/>
          <a:p>
            <a:pPr marL="400050" indent="-400050">
              <a:buFontTx/>
              <a:buBlip>
                <a:blip r:embed="rId2"/>
              </a:buBlip>
            </a:pPr>
            <a:endParaRPr lang="fr-FR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601200" cy="35212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spcCol="0" rtlCol="0" anchor="ctr"/>
          <a:lstStyle/>
          <a:p>
            <a:pPr algn="ctr"/>
            <a:endParaRPr lang="fr-FR"/>
          </a:p>
        </p:txBody>
      </p:sp>
      <p:sp>
        <p:nvSpPr>
          <p:cNvPr id="15" name="Rectangle 14"/>
          <p:cNvSpPr/>
          <p:nvPr userDrawn="1"/>
        </p:nvSpPr>
        <p:spPr>
          <a:xfrm>
            <a:off x="0" y="0"/>
            <a:ext cx="364907" cy="342758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spcCol="0" rtlCol="0" anchor="ctr"/>
          <a:lstStyle/>
          <a:p>
            <a:pPr algn="ctr"/>
            <a:endParaRPr lang="fr-FR"/>
          </a:p>
        </p:txBody>
      </p:sp>
      <p:sp>
        <p:nvSpPr>
          <p:cNvPr id="17" name="Espace réservé du contenu 2"/>
          <p:cNvSpPr>
            <a:spLocks noGrp="1"/>
          </p:cNvSpPr>
          <p:nvPr>
            <p:ph sz="half" idx="1"/>
          </p:nvPr>
        </p:nvSpPr>
        <p:spPr>
          <a:xfrm>
            <a:off x="969774" y="4888632"/>
            <a:ext cx="8064896" cy="4536504"/>
          </a:xfrm>
        </p:spPr>
        <p:txBody>
          <a:bodyPr/>
          <a:lstStyle>
            <a:lvl1pPr marL="571500" indent="-571500">
              <a:buFontTx/>
              <a:buBlip>
                <a:blip r:embed="rId3"/>
              </a:buBlip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pic>
        <p:nvPicPr>
          <p:cNvPr id="5" name="Image 4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0544" y="11541628"/>
            <a:ext cx="1274592" cy="1267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1849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20090" y="2267542"/>
            <a:ext cx="8161020" cy="2744046"/>
          </a:xfrm>
        </p:spPr>
        <p:txBody>
          <a:bodyPr/>
          <a:lstStyle>
            <a:lvl1pPr>
              <a:defRPr b="1"/>
            </a:lvl1pPr>
          </a:lstStyle>
          <a:p>
            <a:endParaRPr lang="fr-FR" dirty="0"/>
          </a:p>
        </p:txBody>
      </p:sp>
      <p:sp>
        <p:nvSpPr>
          <p:cNvPr id="14" name="ZoneTexte 13"/>
          <p:cNvSpPr txBox="1"/>
          <p:nvPr userDrawn="1"/>
        </p:nvSpPr>
        <p:spPr>
          <a:xfrm>
            <a:off x="403245" y="352128"/>
            <a:ext cx="8631426" cy="1292662"/>
          </a:xfrm>
          <a:prstGeom prst="rect">
            <a:avLst/>
          </a:prstGeom>
          <a:noFill/>
        </p:spPr>
        <p:txBody>
          <a:bodyPr wrap="square" lIns="128016" tIns="64008" rIns="128016" bIns="64008" rtlCol="0">
            <a:spAutoFit/>
          </a:bodyPr>
          <a:lstStyle/>
          <a:p>
            <a:pPr algn="r"/>
            <a:r>
              <a:rPr lang="fr-FR" sz="7300" b="1" dirty="0" smtClean="0">
                <a:solidFill>
                  <a:srgbClr val="F9B233"/>
                </a:solidFill>
                <a:latin typeface="Aller" panose="020B0503030302020204" pitchFamily="34" charset="0"/>
              </a:rPr>
              <a:t>NOUS PROPOSONS</a:t>
            </a:r>
            <a:endParaRPr lang="fr-FR" sz="7300" b="1" dirty="0">
              <a:solidFill>
                <a:srgbClr val="F9B233"/>
              </a:solidFill>
              <a:latin typeface="Aller" panose="020B0503030302020204" pitchFamily="34" charset="0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639538" cy="352128"/>
          </a:xfrm>
          <a:prstGeom prst="rect">
            <a:avLst/>
          </a:prstGeom>
          <a:solidFill>
            <a:srgbClr val="F9B2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spcCol="0" rtlCol="0" anchor="ctr"/>
          <a:lstStyle/>
          <a:p>
            <a:pPr algn="ctr"/>
            <a:endParaRPr lang="fr-FR"/>
          </a:p>
        </p:txBody>
      </p:sp>
      <p:sp>
        <p:nvSpPr>
          <p:cNvPr id="15" name="Rectangle 14"/>
          <p:cNvSpPr/>
          <p:nvPr userDrawn="1"/>
        </p:nvSpPr>
        <p:spPr>
          <a:xfrm>
            <a:off x="9236293" y="0"/>
            <a:ext cx="364907" cy="3427581"/>
          </a:xfrm>
          <a:prstGeom prst="rect">
            <a:avLst/>
          </a:prstGeom>
          <a:solidFill>
            <a:srgbClr val="F9B2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spcCol="0" rtlCol="0" anchor="ctr"/>
          <a:lstStyle/>
          <a:p>
            <a:pPr algn="ctr"/>
            <a:endParaRPr lang="fr-FR"/>
          </a:p>
        </p:txBody>
      </p:sp>
      <p:sp>
        <p:nvSpPr>
          <p:cNvPr id="17" name="Espace réservé du contenu 2"/>
          <p:cNvSpPr>
            <a:spLocks noGrp="1"/>
          </p:cNvSpPr>
          <p:nvPr>
            <p:ph sz="half" idx="1"/>
          </p:nvPr>
        </p:nvSpPr>
        <p:spPr>
          <a:xfrm>
            <a:off x="768152" y="5392688"/>
            <a:ext cx="8064896" cy="5544616"/>
          </a:xfrm>
        </p:spPr>
        <p:txBody>
          <a:bodyPr/>
          <a:lstStyle>
            <a:lvl1pPr marL="571500" indent="-571500">
              <a:buFontTx/>
              <a:buBlip>
                <a:blip r:embed="rId2"/>
              </a:buBlip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pic>
        <p:nvPicPr>
          <p:cNvPr id="18" name="Image 1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390775"/>
            <a:ext cx="2016649" cy="1410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84929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20090" y="2267542"/>
            <a:ext cx="8161020" cy="2744046"/>
          </a:xfrm>
        </p:spPr>
        <p:txBody>
          <a:bodyPr/>
          <a:lstStyle>
            <a:lvl1pPr>
              <a:defRPr b="1"/>
            </a:lvl1pPr>
          </a:lstStyle>
          <a:p>
            <a:endParaRPr lang="fr-FR" dirty="0"/>
          </a:p>
        </p:txBody>
      </p:sp>
      <p:sp>
        <p:nvSpPr>
          <p:cNvPr id="14" name="ZoneTexte 13"/>
          <p:cNvSpPr txBox="1"/>
          <p:nvPr userDrawn="1"/>
        </p:nvSpPr>
        <p:spPr>
          <a:xfrm>
            <a:off x="62474" y="-151928"/>
            <a:ext cx="7913679" cy="1292662"/>
          </a:xfrm>
          <a:prstGeom prst="rect">
            <a:avLst/>
          </a:prstGeom>
          <a:noFill/>
        </p:spPr>
        <p:txBody>
          <a:bodyPr wrap="square" lIns="128016" tIns="64008" rIns="128016" bIns="64008" rtlCol="0">
            <a:spAutoFit/>
          </a:bodyPr>
          <a:lstStyle/>
          <a:p>
            <a:r>
              <a:rPr lang="fr-FR" sz="7300" b="1" dirty="0" smtClean="0">
                <a:solidFill>
                  <a:srgbClr val="149A95"/>
                </a:solidFill>
                <a:latin typeface="Aller" panose="020B0503030302020204" pitchFamily="34" charset="0"/>
              </a:rPr>
              <a:t>NOTRE PROJET</a:t>
            </a:r>
            <a:endParaRPr lang="fr-FR" sz="7300" b="1" dirty="0">
              <a:solidFill>
                <a:srgbClr val="149A95"/>
              </a:solidFill>
              <a:latin typeface="Aller" panose="020B0503030302020204" pitchFamily="34" charset="0"/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0" y="12449472"/>
            <a:ext cx="9639538" cy="352128"/>
          </a:xfrm>
          <a:prstGeom prst="rect">
            <a:avLst/>
          </a:prstGeom>
          <a:solidFill>
            <a:srgbClr val="149A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spcCol="0"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427" y="9374019"/>
            <a:ext cx="364907" cy="3427581"/>
          </a:xfrm>
          <a:prstGeom prst="rect">
            <a:avLst/>
          </a:prstGeom>
          <a:solidFill>
            <a:srgbClr val="149A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spcCol="0" rtlCol="0" anchor="ctr"/>
          <a:lstStyle/>
          <a:p>
            <a:pPr algn="ctr"/>
            <a:endParaRPr lang="fr-FR"/>
          </a:p>
        </p:txBody>
      </p:sp>
      <p:pic>
        <p:nvPicPr>
          <p:cNvPr id="15" name="Image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4125" y="49695"/>
            <a:ext cx="1821188" cy="1155755"/>
          </a:xfrm>
          <a:prstGeom prst="rect">
            <a:avLst/>
          </a:prstGeom>
        </p:spPr>
      </p:pic>
      <p:sp>
        <p:nvSpPr>
          <p:cNvPr id="16" name="Espace réservé du contenu 2"/>
          <p:cNvSpPr>
            <a:spLocks noGrp="1"/>
          </p:cNvSpPr>
          <p:nvPr>
            <p:ph sz="half" idx="1"/>
          </p:nvPr>
        </p:nvSpPr>
        <p:spPr>
          <a:xfrm>
            <a:off x="717699" y="5392689"/>
            <a:ext cx="8216160" cy="5695122"/>
          </a:xfrm>
        </p:spPr>
        <p:txBody>
          <a:bodyPr/>
          <a:lstStyle>
            <a:lvl1pPr marL="571500" indent="-571500">
              <a:buFontTx/>
              <a:buBlip>
                <a:blip r:embed="rId3"/>
              </a:buBlip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18" name="Rectangle 17"/>
          <p:cNvSpPr/>
          <p:nvPr userDrawn="1"/>
        </p:nvSpPr>
        <p:spPr>
          <a:xfrm>
            <a:off x="768152" y="10558954"/>
            <a:ext cx="1487273" cy="1487273"/>
          </a:xfrm>
          <a:prstGeom prst="rect">
            <a:avLst/>
          </a:prstGeom>
          <a:noFill/>
          <a:ln w="41275" cmpd="dbl">
            <a:solidFill>
              <a:srgbClr val="149A9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spcCol="0"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01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85558-DC6E-4C2E-B643-BCBFD2958F9E}" type="datetimeFigureOut">
              <a:rPr lang="fr-FR" smtClean="0"/>
              <a:t>25/03/2019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E28CA-D73B-496E-8BD7-FB821C09EE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2698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58429" y="8226214"/>
            <a:ext cx="8161020" cy="2542540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58429" y="5425866"/>
            <a:ext cx="8161020" cy="2800349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85558-DC6E-4C2E-B643-BCBFD2958F9E}" type="datetimeFigureOut">
              <a:rPr lang="fr-FR" smtClean="0"/>
              <a:t>25/03/2019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E28CA-D73B-496E-8BD7-FB821C09EE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642272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80060" y="2987042"/>
            <a:ext cx="4240530" cy="8448464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880610" y="2987042"/>
            <a:ext cx="4240530" cy="8448464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85558-DC6E-4C2E-B643-BCBFD2958F9E}" type="datetimeFigureOut">
              <a:rPr lang="fr-FR" smtClean="0"/>
              <a:t>25/03/2019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E28CA-D73B-496E-8BD7-FB821C09EE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24470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80061" y="2865544"/>
            <a:ext cx="4242197" cy="1194222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80061" y="4059766"/>
            <a:ext cx="4242197" cy="7375738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877278" y="2865544"/>
            <a:ext cx="4243863" cy="1194222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877278" y="4059766"/>
            <a:ext cx="4243863" cy="7375738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85558-DC6E-4C2E-B643-BCBFD2958F9E}" type="datetimeFigureOut">
              <a:rPr lang="fr-FR" smtClean="0"/>
              <a:t>25/03/2019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E28CA-D73B-496E-8BD7-FB821C09EE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7362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85558-DC6E-4C2E-B643-BCBFD2958F9E}" type="datetimeFigureOut">
              <a:rPr lang="fr-FR" smtClean="0"/>
              <a:t>25/03/2019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E28CA-D73B-496E-8BD7-FB821C09EE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25864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80060" y="512658"/>
            <a:ext cx="8641080" cy="2133600"/>
          </a:xfrm>
          <a:prstGeom prst="rect">
            <a:avLst/>
          </a:prstGeom>
        </p:spPr>
        <p:txBody>
          <a:bodyPr vert="horz" lIns="128016" tIns="64008" rIns="128016" bIns="64008" rtlCol="0" anchor="ctr">
            <a:normAutofit/>
          </a:bodyPr>
          <a:lstStyle/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80060" y="2987042"/>
            <a:ext cx="8641080" cy="8448464"/>
          </a:xfrm>
          <a:prstGeom prst="rect">
            <a:avLst/>
          </a:prstGeom>
        </p:spPr>
        <p:txBody>
          <a:bodyPr vert="horz" lIns="128016" tIns="64008" rIns="128016" bIns="64008" rtlCol="0">
            <a:normAutofit/>
          </a:bodyPr>
          <a:lstStyle/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80060" y="11865188"/>
            <a:ext cx="2240280" cy="681566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E85558-DC6E-4C2E-B643-BCBFD2958F9E}" type="datetimeFigureOut">
              <a:rPr lang="fr-FR" smtClean="0"/>
              <a:t>25/03/2019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280410" y="11865188"/>
            <a:ext cx="3040380" cy="681566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880860" y="11865188"/>
            <a:ext cx="2240280" cy="681566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8E28CA-D73B-496E-8BD7-FB821C09EE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8145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2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</p:sldLayoutIdLst>
  <p:txStyles>
    <p:titleStyle>
      <a:lvl1pPr algn="ctr" defTabSz="1280160" rtl="0" eaLnBrk="1" latinLnBrk="0" hangingPunct="1">
        <a:spcBef>
          <a:spcPct val="0"/>
        </a:spcBef>
        <a:buNone/>
        <a:defRPr sz="62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1280160" rtl="0" eaLnBrk="1" latinLnBrk="0" hangingPunct="1">
        <a:spcBef>
          <a:spcPct val="20000"/>
        </a:spcBef>
        <a:buFontTx/>
        <a:buNone/>
        <a:defRPr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40130" indent="-400050" algn="l" defTabSz="128016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fr-FR" sz="7600" dirty="0"/>
              <a:t>Nom de l’équipe / </a:t>
            </a:r>
            <a:br>
              <a:rPr lang="fr-FR" sz="7600" dirty="0"/>
            </a:br>
            <a:r>
              <a:rPr lang="fr-FR" sz="7600" dirty="0"/>
              <a:t>du laboratoire</a:t>
            </a:r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sz="half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1691" y="10634870"/>
            <a:ext cx="1310546" cy="1310546"/>
          </a:xfr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5187" y="7005668"/>
            <a:ext cx="3389243" cy="2433529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748969" y="6098367"/>
            <a:ext cx="8084079" cy="646331"/>
          </a:xfrm>
          <a:prstGeom prst="rect">
            <a:avLst/>
          </a:prstGeom>
          <a:noFill/>
        </p:spPr>
        <p:txBody>
          <a:bodyPr wrap="square" lIns="128016" tIns="64008" rIns="128016" bIns="64008" rtlCol="0">
            <a:spAutoFit/>
          </a:bodyPr>
          <a:lstStyle/>
          <a:p>
            <a:pPr algn="ctr"/>
            <a:r>
              <a:rPr lang="fr-FR" sz="3400" i="1" dirty="0"/>
              <a:t>Nom du porteur de projet</a:t>
            </a:r>
          </a:p>
        </p:txBody>
      </p:sp>
      <p:sp>
        <p:nvSpPr>
          <p:cNvPr id="8" name="Espace réservé du contenu 4"/>
          <p:cNvSpPr txBox="1">
            <a:spLocks/>
          </p:cNvSpPr>
          <p:nvPr/>
        </p:nvSpPr>
        <p:spPr>
          <a:xfrm>
            <a:off x="965566" y="11239738"/>
            <a:ext cx="5548824" cy="705678"/>
          </a:xfrm>
          <a:prstGeom prst="rect">
            <a:avLst/>
          </a:prstGeom>
        </p:spPr>
        <p:txBody>
          <a:bodyPr vert="horz" lIns="128016" tIns="64008" rIns="128016" bIns="64008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Tx/>
              <a:buBlip>
                <a:blip r:embed="rId4"/>
              </a:buBlip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fr-FR" i="1" dirty="0"/>
              <a:t>Contact : prenom.nom@blabla.fr</a:t>
            </a:r>
          </a:p>
        </p:txBody>
      </p:sp>
    </p:spTree>
    <p:extLst>
      <p:ext uri="{BB962C8B-B14F-4D97-AF65-F5344CB8AC3E}">
        <p14:creationId xmlns:p14="http://schemas.microsoft.com/office/powerpoint/2010/main" val="39302333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>
          <a:xfrm>
            <a:off x="720090" y="1057806"/>
            <a:ext cx="8161020" cy="2419469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Un titre de projet pas trop compliqué si possible</a:t>
            </a:r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sz="half" idx="1"/>
          </p:nvPr>
        </p:nvSpPr>
        <p:spPr>
          <a:xfrm>
            <a:off x="717699" y="3275653"/>
            <a:ext cx="8216160" cy="705678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fr-FR" b="1" i="1" dirty="0" smtClean="0">
                <a:solidFill>
                  <a:srgbClr val="149A95"/>
                </a:solidFill>
              </a:rPr>
              <a:t>Mot clé 1, Mot clé 2, Mot clé 3</a:t>
            </a:r>
            <a:endParaRPr lang="fr-FR" b="1" i="1" dirty="0">
              <a:solidFill>
                <a:srgbClr val="149A95"/>
              </a:solidFill>
            </a:endParaRP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587" y="4082143"/>
            <a:ext cx="7122725" cy="4085546"/>
          </a:xfrm>
          <a:prstGeom prst="rect">
            <a:avLst/>
          </a:prstGeom>
        </p:spPr>
      </p:pic>
      <p:sp>
        <p:nvSpPr>
          <p:cNvPr id="8" name="Espace réservé du contenu 4"/>
          <p:cNvSpPr txBox="1">
            <a:spLocks/>
          </p:cNvSpPr>
          <p:nvPr/>
        </p:nvSpPr>
        <p:spPr>
          <a:xfrm>
            <a:off x="931059" y="7812157"/>
            <a:ext cx="8216160" cy="1713790"/>
          </a:xfrm>
          <a:prstGeom prst="rect">
            <a:avLst/>
          </a:prstGeom>
        </p:spPr>
        <p:txBody>
          <a:bodyPr vert="horz" lIns="128016" tIns="64008" rIns="128016" bIns="64008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Tx/>
              <a:buBlip>
                <a:blip r:embed="rId3"/>
              </a:buBlip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fr-FR" dirty="0" smtClean="0"/>
              <a:t>Résumé</a:t>
            </a:r>
          </a:p>
          <a:p>
            <a:pPr marL="0" indent="0" algn="ctr">
              <a:buNone/>
            </a:pPr>
            <a:r>
              <a:rPr lang="fr-FR" dirty="0" smtClean="0"/>
              <a:t>Etat de l’art / potentiel innovant </a:t>
            </a:r>
            <a:endParaRPr lang="fr-FR" dirty="0"/>
          </a:p>
        </p:txBody>
      </p:sp>
      <p:sp>
        <p:nvSpPr>
          <p:cNvPr id="10" name="Espace réservé du contenu 4"/>
          <p:cNvSpPr txBox="1">
            <a:spLocks/>
          </p:cNvSpPr>
          <p:nvPr/>
        </p:nvSpPr>
        <p:spPr>
          <a:xfrm>
            <a:off x="2633159" y="11441360"/>
            <a:ext cx="4201100" cy="504056"/>
          </a:xfrm>
          <a:prstGeom prst="rect">
            <a:avLst/>
          </a:prstGeom>
        </p:spPr>
        <p:txBody>
          <a:bodyPr vert="horz" lIns="128016" tIns="64008" rIns="128016" bIns="64008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Tx/>
              <a:buBlip>
                <a:blip r:embed="rId3"/>
              </a:buBlip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fr-FR" i="1" dirty="0"/>
              <a:t>Pour aller plus loin</a:t>
            </a:r>
          </a:p>
        </p:txBody>
      </p:sp>
      <p:sp>
        <p:nvSpPr>
          <p:cNvPr id="11" name="Flèche droite rayée 10"/>
          <p:cNvSpPr/>
          <p:nvPr/>
        </p:nvSpPr>
        <p:spPr>
          <a:xfrm flipH="1">
            <a:off x="2481943" y="11497290"/>
            <a:ext cx="705678" cy="352839"/>
          </a:xfrm>
          <a:prstGeom prst="stripedRightArrow">
            <a:avLst/>
          </a:prstGeom>
          <a:solidFill>
            <a:srgbClr val="149A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spcCol="0" rtlCol="0" anchor="ctr"/>
          <a:lstStyle/>
          <a:p>
            <a:pPr algn="ctr"/>
            <a:endParaRPr lang="fr-FR"/>
          </a:p>
        </p:txBody>
      </p:sp>
      <p:pic>
        <p:nvPicPr>
          <p:cNvPr id="12" name="Espace réservé du contenu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963" y="10634870"/>
            <a:ext cx="1310546" cy="1310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84625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69774" y="2670786"/>
            <a:ext cx="8035006" cy="1108923"/>
          </a:xfrm>
        </p:spPr>
        <p:txBody>
          <a:bodyPr>
            <a:normAutofit/>
          </a:bodyPr>
          <a:lstStyle/>
          <a:p>
            <a:pPr algn="l"/>
            <a:r>
              <a:rPr lang="fr-FR" dirty="0" smtClean="0"/>
              <a:t>Des compétences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969774" y="3592488"/>
            <a:ext cx="8064896" cy="3730014"/>
          </a:xfrm>
        </p:spPr>
        <p:txBody>
          <a:bodyPr/>
          <a:lstStyle/>
          <a:p>
            <a:r>
              <a:rPr lang="fr-FR" dirty="0" smtClean="0"/>
              <a:t>Biologie des systèmes</a:t>
            </a:r>
          </a:p>
          <a:p>
            <a:r>
              <a:rPr lang="fr-FR" dirty="0" smtClean="0"/>
              <a:t>Catalyse </a:t>
            </a:r>
            <a:r>
              <a:rPr lang="fr-FR" dirty="0"/>
              <a:t>h</a:t>
            </a:r>
            <a:r>
              <a:rPr lang="fr-FR" dirty="0" smtClean="0"/>
              <a:t>ybride</a:t>
            </a:r>
            <a:endParaRPr lang="fr-FR" dirty="0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969774" y="7812157"/>
            <a:ext cx="8035006" cy="1108923"/>
          </a:xfrm>
          <a:prstGeom prst="rect">
            <a:avLst/>
          </a:prstGeom>
        </p:spPr>
        <p:txBody>
          <a:bodyPr vert="horz" lIns="128016" tIns="64008" rIns="128016" bIns="64008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6200" dirty="0"/>
              <a:t>Des technologies</a:t>
            </a:r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1146303" y="8705056"/>
            <a:ext cx="8064896" cy="3730014"/>
          </a:xfrm>
          <a:prstGeom prst="rect">
            <a:avLst/>
          </a:prstGeom>
        </p:spPr>
        <p:txBody>
          <a:bodyPr vert="horz" lIns="128016" tIns="64008" rIns="128016" bIns="64008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Tx/>
              <a:buBlip>
                <a:blip r:embed="rId2"/>
              </a:buBlip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indent="-571500" defTabSz="1280160">
              <a:buBlip>
                <a:blip r:embed="rId3"/>
              </a:buBlip>
            </a:pPr>
            <a:r>
              <a:rPr lang="fr-FR" sz="3900" dirty="0"/>
              <a:t>Microscopie TEM</a:t>
            </a:r>
          </a:p>
          <a:p>
            <a:pPr marL="571500" indent="-571500" defTabSz="1280160">
              <a:buBlip>
                <a:blip r:embed="rId3"/>
              </a:buBlip>
            </a:pPr>
            <a:r>
              <a:rPr lang="fr-FR" sz="3900" dirty="0"/>
              <a:t>Séquençage HD</a:t>
            </a:r>
          </a:p>
        </p:txBody>
      </p:sp>
    </p:spTree>
    <p:extLst>
      <p:ext uri="{BB962C8B-B14F-4D97-AF65-F5344CB8AC3E}">
        <p14:creationId xmlns:p14="http://schemas.microsoft.com/office/powerpoint/2010/main" val="14607927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>
          <a:xfrm>
            <a:off x="720090" y="2267542"/>
            <a:ext cx="8161020" cy="1209734"/>
          </a:xfrm>
        </p:spPr>
        <p:txBody>
          <a:bodyPr/>
          <a:lstStyle/>
          <a:p>
            <a:pPr algn="l"/>
            <a:r>
              <a:rPr lang="fr-FR" dirty="0" smtClean="0"/>
              <a:t>Pour ce projet</a:t>
            </a:r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sz="half" idx="1"/>
          </p:nvPr>
        </p:nvSpPr>
        <p:spPr>
          <a:xfrm>
            <a:off x="768152" y="3232448"/>
            <a:ext cx="8064896" cy="3830826"/>
          </a:xfrm>
        </p:spPr>
        <p:txBody>
          <a:bodyPr/>
          <a:lstStyle/>
          <a:p>
            <a:r>
              <a:rPr lang="fr-FR" dirty="0" smtClean="0"/>
              <a:t>Compétences</a:t>
            </a:r>
          </a:p>
          <a:p>
            <a:pPr lvl="1"/>
            <a:r>
              <a:rPr lang="fr-FR" dirty="0" smtClean="0"/>
              <a:t>microbiologie</a:t>
            </a:r>
          </a:p>
          <a:p>
            <a:r>
              <a:rPr lang="fr-FR" dirty="0" smtClean="0"/>
              <a:t>Equipements</a:t>
            </a:r>
          </a:p>
          <a:p>
            <a:pPr lvl="1"/>
            <a:r>
              <a:rPr lang="fr-FR" dirty="0" smtClean="0"/>
              <a:t>Microscope TEM</a:t>
            </a:r>
          </a:p>
          <a:p>
            <a:endParaRPr lang="fr-FR" dirty="0"/>
          </a:p>
        </p:txBody>
      </p:sp>
      <p:sp>
        <p:nvSpPr>
          <p:cNvPr id="6" name="Titre 3"/>
          <p:cNvSpPr txBox="1">
            <a:spLocks/>
          </p:cNvSpPr>
          <p:nvPr/>
        </p:nvSpPr>
        <p:spPr>
          <a:xfrm>
            <a:off x="920615" y="7192888"/>
            <a:ext cx="8161020" cy="1209734"/>
          </a:xfrm>
          <a:prstGeom prst="rect">
            <a:avLst/>
          </a:prstGeom>
        </p:spPr>
        <p:txBody>
          <a:bodyPr vert="horz" lIns="128016" tIns="64008" rIns="128016" bIns="64008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6200" dirty="0"/>
              <a:t>Autres</a:t>
            </a:r>
          </a:p>
        </p:txBody>
      </p:sp>
      <p:sp>
        <p:nvSpPr>
          <p:cNvPr id="7" name="Espace réservé du contenu 4"/>
          <p:cNvSpPr txBox="1">
            <a:spLocks/>
          </p:cNvSpPr>
          <p:nvPr/>
        </p:nvSpPr>
        <p:spPr>
          <a:xfrm>
            <a:off x="912593" y="8100188"/>
            <a:ext cx="8064896" cy="3830826"/>
          </a:xfrm>
          <a:prstGeom prst="rect">
            <a:avLst/>
          </a:prstGeom>
        </p:spPr>
        <p:txBody>
          <a:bodyPr vert="horz" lIns="128016" tIns="64008" rIns="128016" bIns="64008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Tx/>
              <a:buBlip>
                <a:blip r:embed="rId2"/>
              </a:buBlip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indent="-571500" defTabSz="1280160">
              <a:buBlip>
                <a:blip r:embed="rId3"/>
              </a:buBlip>
            </a:pPr>
            <a:r>
              <a:rPr lang="fr-FR" sz="3900" dirty="0"/>
              <a:t>Compétences</a:t>
            </a:r>
          </a:p>
          <a:p>
            <a:pPr lvl="1"/>
            <a:r>
              <a:rPr lang="fr-FR" sz="3400" dirty="0"/>
              <a:t>microbiologie</a:t>
            </a:r>
          </a:p>
          <a:p>
            <a:pPr marL="571500" indent="-571500" defTabSz="1280160">
              <a:buBlip>
                <a:blip r:embed="rId3"/>
              </a:buBlip>
            </a:pPr>
            <a:r>
              <a:rPr lang="fr-FR" sz="3900" dirty="0"/>
              <a:t>Equipements</a:t>
            </a:r>
          </a:p>
          <a:p>
            <a:pPr lvl="1"/>
            <a:r>
              <a:rPr lang="fr-FR" sz="3400" dirty="0"/>
              <a:t>Microscope TEM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8686221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265</TotalTime>
  <Words>70</Words>
  <Application>Microsoft Office PowerPoint</Application>
  <PresentationFormat>A3 (297 x 420 mm)</PresentationFormat>
  <Paragraphs>24</Paragraphs>
  <Slides>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Thème Office</vt:lpstr>
      <vt:lpstr>Nom de l’équipe /  du laboratoire</vt:lpstr>
      <vt:lpstr>Un titre de projet pas trop compliqué si possible</vt:lpstr>
      <vt:lpstr>Des compétences</vt:lpstr>
      <vt:lpstr>Pour ce projet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Elodie Legrand</dc:creator>
  <cp:lastModifiedBy>Elodie Legrand</cp:lastModifiedBy>
  <cp:revision>18</cp:revision>
  <cp:lastPrinted>2019-03-21T14:15:55Z</cp:lastPrinted>
  <dcterms:created xsi:type="dcterms:W3CDTF">2019-03-21T10:41:24Z</dcterms:created>
  <dcterms:modified xsi:type="dcterms:W3CDTF">2019-03-25T10:43:40Z</dcterms:modified>
</cp:coreProperties>
</file>